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3" r:id="rId6"/>
    <p:sldId id="262" r:id="rId7"/>
    <p:sldId id="261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91" y="0"/>
            <a:ext cx="9525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706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600" y="0"/>
            <a:ext cx="99619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99522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0083" y="0"/>
            <a:ext cx="95862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54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1" y="0"/>
            <a:ext cx="10406792" cy="688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213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416" y="0"/>
            <a:ext cx="96248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00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164" y="0"/>
            <a:ext cx="95899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4512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64448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02045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445" y="0"/>
            <a:ext cx="98791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32414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8962" y="0"/>
            <a:ext cx="93689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0827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967" y="147"/>
            <a:ext cx="9912622" cy="685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054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4179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358" y="0"/>
            <a:ext cx="9630683" cy="6864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021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9327"/>
            <a:ext cx="9144000" cy="725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239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" y="0"/>
            <a:ext cx="90693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448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2294"/>
            <a:ext cx="9114509" cy="7270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1483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078"/>
            <a:ext cx="9144000" cy="6977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14896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0065"/>
            <a:ext cx="9144000" cy="719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86875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577" y="0"/>
            <a:ext cx="94744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0538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165" y="0"/>
            <a:ext cx="9925682" cy="688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106600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0</Words>
  <Application>Microsoft Office PowerPoint</Application>
  <PresentationFormat>Экран (4:3)</PresentationFormat>
  <Paragraphs>0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кот</dc:creator>
  <cp:lastModifiedBy>кот</cp:lastModifiedBy>
  <cp:revision>5</cp:revision>
  <dcterms:created xsi:type="dcterms:W3CDTF">2019-05-24T09:39:12Z</dcterms:created>
  <dcterms:modified xsi:type="dcterms:W3CDTF">2019-05-24T10:02:01Z</dcterms:modified>
</cp:coreProperties>
</file>