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57" r:id="rId6"/>
    <p:sldId id="258" r:id="rId7"/>
    <p:sldId id="259" r:id="rId8"/>
    <p:sldId id="260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9393A-465A-41CF-9177-61E762FB646C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FE9B-2436-4A92-BA8A-384C613EDA6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9393A-465A-41CF-9177-61E762FB646C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FE9B-2436-4A92-BA8A-384C613ED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9393A-465A-41CF-9177-61E762FB646C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FE9B-2436-4A92-BA8A-384C613ED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9393A-465A-41CF-9177-61E762FB646C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FE9B-2436-4A92-BA8A-384C613EDA6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9393A-465A-41CF-9177-61E762FB646C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FE9B-2436-4A92-BA8A-384C613ED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9393A-465A-41CF-9177-61E762FB646C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FE9B-2436-4A92-BA8A-384C613EDA6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9393A-465A-41CF-9177-61E762FB646C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FE9B-2436-4A92-BA8A-384C613EDA6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9393A-465A-41CF-9177-61E762FB646C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FE9B-2436-4A92-BA8A-384C613ED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9393A-465A-41CF-9177-61E762FB646C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FE9B-2436-4A92-BA8A-384C613ED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9393A-465A-41CF-9177-61E762FB646C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FE9B-2436-4A92-BA8A-384C613ED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9393A-465A-41CF-9177-61E762FB646C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FE9B-2436-4A92-BA8A-384C613EDA6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A9393A-465A-41CF-9177-61E762FB646C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8BFE9B-2436-4A92-BA8A-384C613EDA6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157192"/>
            <a:ext cx="5637010" cy="882119"/>
          </a:xfrm>
        </p:spPr>
        <p:txBody>
          <a:bodyPr>
            <a:normAutofit/>
          </a:bodyPr>
          <a:lstStyle/>
          <a:p>
            <a:r>
              <a:rPr lang="ru-RU" dirty="0"/>
              <a:t>Учитель</a:t>
            </a:r>
            <a:r>
              <a:rPr lang="ru-RU" dirty="0" smtClean="0"/>
              <a:t>: Евстигнеева Елена Васильевна</a:t>
            </a:r>
          </a:p>
          <a:p>
            <a:r>
              <a:rPr lang="ru-RU" dirty="0" smtClean="0"/>
              <a:t>18.06.2021,лагерь «Эврика»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620688"/>
            <a:ext cx="7175351" cy="4304769"/>
          </a:xfrm>
        </p:spPr>
        <p:txBody>
          <a:bodyPr/>
          <a:lstStyle/>
          <a:p>
            <a:r>
              <a:rPr lang="ru-RU" dirty="0" smtClean="0"/>
              <a:t>Мастер – класс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«Поэтическая мастерская»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642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550225" cy="7920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Тайна третья: рифма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484783"/>
            <a:ext cx="3518103" cy="2721455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600" b="1" dirty="0"/>
              <a:t>3 вида рифм:</a:t>
            </a:r>
          </a:p>
          <a:p>
            <a:pPr marL="45720" indent="0">
              <a:buNone/>
            </a:pPr>
            <a:r>
              <a:rPr lang="ru-RU" sz="3600" dirty="0"/>
              <a:t>1.Перекрестная</a:t>
            </a:r>
          </a:p>
          <a:p>
            <a:pPr marL="45720" indent="0">
              <a:buNone/>
            </a:pPr>
            <a:r>
              <a:rPr lang="ru-RU" sz="3600" dirty="0"/>
              <a:t>2.Парная</a:t>
            </a:r>
          </a:p>
          <a:p>
            <a:pPr marL="45720" indent="0">
              <a:buNone/>
            </a:pPr>
            <a:r>
              <a:rPr lang="ru-RU" sz="3600" dirty="0"/>
              <a:t>3.Опоясывающая (кольцевая)</a:t>
            </a:r>
          </a:p>
          <a:p>
            <a:pPr marL="45720" indent="0">
              <a:buNone/>
            </a:pP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860032" y="1484784"/>
            <a:ext cx="3131824" cy="2721456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ru-RU" sz="3600" dirty="0" smtClean="0"/>
              <a:t>Буриме – «рифмованные концы»</a:t>
            </a:r>
            <a:endParaRPr lang="ru-RU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90383"/>
            <a:ext cx="3168352" cy="317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875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424936" cy="2736304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Успех воспитаннику создает педагог, который сам переживает радость успеха!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79512" y="4607511"/>
            <a:ext cx="6192688" cy="835460"/>
          </a:xfrm>
        </p:spPr>
        <p:txBody>
          <a:bodyPr/>
          <a:lstStyle/>
          <a:p>
            <a:pPr algn="ctr"/>
            <a:r>
              <a:rPr lang="ru-RU" sz="4000" dirty="0" smtClean="0"/>
              <a:t>СПАСИБО ЗА ВНИМАНИЕ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37111"/>
            <a:ext cx="2088232" cy="20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153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52927" cy="936104"/>
          </a:xfrm>
        </p:spPr>
        <p:txBody>
          <a:bodyPr/>
          <a:lstStyle/>
          <a:p>
            <a:pPr algn="l"/>
            <a:r>
              <a:rPr lang="ru-RU" dirty="0" smtClean="0"/>
              <a:t>Разминка «Имя –качество»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484784"/>
            <a:ext cx="8064896" cy="48245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000" dirty="0" smtClean="0"/>
              <a:t>Написать на визитке имя, по которому к вам можно обращаться. К имени придумайте и допишите своё качество ( например : Катя – красивая)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51308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260648"/>
            <a:ext cx="7982272" cy="8640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Всё, что перестаёт удаваться, </a:t>
            </a:r>
            <a:br>
              <a:rPr lang="ru-RU" dirty="0" smtClean="0"/>
            </a:br>
            <a:r>
              <a:rPr lang="ru-RU" dirty="0" smtClean="0"/>
              <a:t>перестает нас привлекать.</a:t>
            </a:r>
            <a:br>
              <a:rPr lang="ru-RU" dirty="0" smtClean="0"/>
            </a:br>
            <a:r>
              <a:rPr lang="ru-RU" dirty="0" smtClean="0"/>
              <a:t>Франсуа де  Ларошфуко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98757"/>
            <a:ext cx="5328592" cy="320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077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 ком идет речь?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16632"/>
            <a:ext cx="8136904" cy="66247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000" dirty="0" smtClean="0"/>
              <a:t>Мы на закате с поля возвращались,</a:t>
            </a:r>
          </a:p>
          <a:p>
            <a:pPr marL="45720" indent="0">
              <a:buNone/>
            </a:pPr>
            <a:r>
              <a:rPr lang="ru-RU" sz="4000" dirty="0" smtClean="0"/>
              <a:t>Ядреным потом стылый воздух пах.</a:t>
            </a:r>
          </a:p>
          <a:p>
            <a:pPr marL="45720" indent="0">
              <a:buNone/>
            </a:pPr>
            <a:r>
              <a:rPr lang="ru-RU" sz="4000" dirty="0" smtClean="0"/>
              <a:t>У каждого обветрено качалась</a:t>
            </a:r>
          </a:p>
          <a:p>
            <a:pPr marL="45720" indent="0">
              <a:buNone/>
            </a:pPr>
            <a:r>
              <a:rPr lang="ru-RU" sz="4000" dirty="0" smtClean="0"/>
              <a:t>За плечом рубашка на граблях.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89303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289" y="0"/>
            <a:ext cx="6512511" cy="11967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Сравните два текста: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142999" y="1268759"/>
            <a:ext cx="3346704" cy="410445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Алла вязала шарф кукле</a:t>
            </a:r>
          </a:p>
          <a:p>
            <a:pPr marL="45720" indent="0">
              <a:buNone/>
            </a:pPr>
            <a:r>
              <a:rPr lang="ru-RU" dirty="0" smtClean="0"/>
              <a:t>Алла не довязала шарф до конца</a:t>
            </a:r>
          </a:p>
          <a:p>
            <a:pPr marL="45720" indent="0">
              <a:buNone/>
            </a:pPr>
            <a:r>
              <a:rPr lang="ru-RU" dirty="0" smtClean="0"/>
              <a:t>Она убирала со стола</a:t>
            </a:r>
          </a:p>
          <a:p>
            <a:pPr marL="45720" indent="0">
              <a:buNone/>
            </a:pPr>
            <a:r>
              <a:rPr lang="ru-RU" dirty="0" smtClean="0"/>
              <a:t>Еще Алла хотела подмести пол</a:t>
            </a:r>
          </a:p>
          <a:p>
            <a:pPr marL="45720" indent="0">
              <a:buNone/>
            </a:pPr>
            <a:r>
              <a:rPr lang="ru-RU" dirty="0" smtClean="0"/>
              <a:t>Хотя потратила много времени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860032" y="1988840"/>
            <a:ext cx="3671264" cy="2793464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Кукле шарф связала Алла</a:t>
            </a:r>
          </a:p>
          <a:p>
            <a:pPr marL="45720" indent="0">
              <a:buNone/>
            </a:pPr>
            <a:r>
              <a:rPr lang="ru-RU" dirty="0" smtClean="0"/>
              <a:t>До конца не довязала</a:t>
            </a:r>
          </a:p>
          <a:p>
            <a:pPr marL="45720" indent="0">
              <a:buNone/>
            </a:pPr>
            <a:r>
              <a:rPr lang="ru-RU" dirty="0" smtClean="0"/>
              <a:t>Убирала Алла стол</a:t>
            </a:r>
          </a:p>
          <a:p>
            <a:pPr marL="45720" indent="0">
              <a:buNone/>
            </a:pPr>
            <a:r>
              <a:rPr lang="ru-RU" dirty="0" smtClean="0"/>
              <a:t>Подмести собралась пол</a:t>
            </a:r>
          </a:p>
          <a:p>
            <a:pPr marL="45720" indent="0">
              <a:buNone/>
            </a:pPr>
            <a:r>
              <a:rPr lang="ru-RU" dirty="0" smtClean="0"/>
              <a:t>Подмести не подмела</a:t>
            </a:r>
          </a:p>
          <a:p>
            <a:pPr marL="45720" indent="0">
              <a:buNone/>
            </a:pPr>
            <a:r>
              <a:rPr lang="ru-RU" dirty="0" smtClean="0"/>
              <a:t>Только время провела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574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260648"/>
            <a:ext cx="7560840" cy="10801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Подберите рифму: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39552" y="1700808"/>
            <a:ext cx="8064896" cy="4896544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/>
              <a:t>Пляшет- </a:t>
            </a:r>
          </a:p>
          <a:p>
            <a:pPr algn="l"/>
            <a:r>
              <a:rPr lang="ru-RU" sz="4400" dirty="0" smtClean="0"/>
              <a:t>Пустой –</a:t>
            </a:r>
          </a:p>
          <a:p>
            <a:pPr algn="l"/>
            <a:r>
              <a:rPr lang="ru-RU" sz="4400" dirty="0" smtClean="0"/>
              <a:t>Трава – </a:t>
            </a:r>
          </a:p>
          <a:p>
            <a:pPr algn="l"/>
            <a:r>
              <a:rPr lang="ru-RU" sz="4400" dirty="0" smtClean="0"/>
              <a:t>Батон – </a:t>
            </a:r>
          </a:p>
          <a:p>
            <a:pPr algn="l"/>
            <a:r>
              <a:rPr lang="ru-RU" sz="4400" dirty="0" smtClean="0"/>
              <a:t>Бочок -                 </a:t>
            </a:r>
            <a:endParaRPr lang="ru-RU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04864"/>
            <a:ext cx="5133188" cy="307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811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387424"/>
            <a:ext cx="7416823" cy="1296144"/>
          </a:xfrm>
        </p:spPr>
        <p:txBody>
          <a:bodyPr/>
          <a:lstStyle/>
          <a:p>
            <a:pPr algn="l"/>
            <a:r>
              <a:rPr lang="ru-RU" dirty="0" smtClean="0"/>
              <a:t>«Разные профессии»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980728"/>
            <a:ext cx="8712968" cy="5760640"/>
          </a:xfrm>
        </p:spPr>
        <p:txBody>
          <a:bodyPr/>
          <a:lstStyle/>
          <a:p>
            <a:pPr algn="l"/>
            <a:r>
              <a:rPr lang="ru-RU" dirty="0" smtClean="0"/>
              <a:t>Поезд водит…</a:t>
            </a:r>
          </a:p>
          <a:p>
            <a:pPr algn="l"/>
            <a:r>
              <a:rPr lang="ru-RU" dirty="0" smtClean="0"/>
              <a:t>Пашет в поле …</a:t>
            </a:r>
          </a:p>
          <a:p>
            <a:pPr algn="l"/>
            <a:r>
              <a:rPr lang="ru-RU" dirty="0" smtClean="0"/>
              <a:t>В школе учит нас…</a:t>
            </a:r>
          </a:p>
          <a:p>
            <a:pPr algn="l"/>
            <a:r>
              <a:rPr lang="ru-RU" dirty="0" smtClean="0"/>
              <a:t>Строит здание….</a:t>
            </a:r>
          </a:p>
          <a:p>
            <a:pPr algn="l"/>
            <a:r>
              <a:rPr lang="ru-RU" dirty="0" smtClean="0"/>
              <a:t>Красит стены нам…</a:t>
            </a:r>
          </a:p>
          <a:p>
            <a:pPr algn="l"/>
            <a:r>
              <a:rPr lang="ru-RU" dirty="0" smtClean="0"/>
              <a:t>Столы делает…</a:t>
            </a:r>
          </a:p>
          <a:p>
            <a:pPr algn="l"/>
            <a:r>
              <a:rPr lang="ru-RU" dirty="0" smtClean="0"/>
              <a:t>На станке ткет ткани…</a:t>
            </a:r>
          </a:p>
          <a:p>
            <a:pPr algn="l"/>
            <a:r>
              <a:rPr lang="ru-RU" dirty="0" smtClean="0"/>
              <a:t>От болезней лечит…</a:t>
            </a:r>
          </a:p>
          <a:p>
            <a:pPr algn="l"/>
            <a:r>
              <a:rPr lang="ru-RU" dirty="0" smtClean="0"/>
              <a:t>В доме свет провел …</a:t>
            </a:r>
          </a:p>
          <a:p>
            <a:pPr algn="l"/>
            <a:r>
              <a:rPr lang="ru-RU" dirty="0" smtClean="0"/>
              <a:t>В шахте трудится…</a:t>
            </a:r>
          </a:p>
          <a:p>
            <a:pPr algn="l"/>
            <a:r>
              <a:rPr lang="ru-RU" dirty="0" smtClean="0"/>
              <a:t>В жаркой кузнице…</a:t>
            </a:r>
          </a:p>
          <a:p>
            <a:pPr algn="l"/>
            <a:r>
              <a:rPr lang="ru-RU" dirty="0" smtClean="0"/>
              <a:t>Кто всё знает…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3434135" cy="475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117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289" y="116632"/>
            <a:ext cx="6379111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Тайна первая: наша речь.</a:t>
            </a:r>
            <a:br>
              <a:rPr lang="ru-RU" dirty="0" smtClean="0"/>
            </a:br>
            <a:r>
              <a:rPr lang="ru-RU" dirty="0" smtClean="0"/>
              <a:t>Назовите </a:t>
            </a:r>
            <a:br>
              <a:rPr lang="ru-RU" dirty="0" smtClean="0"/>
            </a:br>
            <a:r>
              <a:rPr lang="ru-RU" dirty="0" smtClean="0"/>
              <a:t>имена: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1995365" cy="318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24744"/>
            <a:ext cx="2448272" cy="323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93096"/>
            <a:ext cx="443384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239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16632"/>
            <a:ext cx="6512511" cy="792088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Тайна вторая: стихотворная речь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2999" y="1988840"/>
            <a:ext cx="3346704" cy="439248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 smtClean="0"/>
              <a:t>Ритм</a:t>
            </a:r>
            <a:r>
              <a:rPr lang="ru-RU" dirty="0" smtClean="0"/>
              <a:t> – равномерное чередование повторяющихся единиц</a:t>
            </a:r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860032" y="2060848"/>
            <a:ext cx="3131824" cy="4320480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 smtClean="0"/>
              <a:t>Рифма</a:t>
            </a:r>
            <a:r>
              <a:rPr lang="ru-RU" dirty="0" smtClean="0"/>
              <a:t> – созвучие окончаний стихотворных строк</a:t>
            </a:r>
          </a:p>
          <a:p>
            <a:pPr marL="45720" indent="0">
              <a:buNone/>
            </a:pPr>
            <a:r>
              <a:rPr lang="ru-RU" dirty="0" smtClean="0"/>
              <a:t>( от греч. </a:t>
            </a:r>
            <a:r>
              <a:rPr lang="ru-RU" dirty="0" err="1" smtClean="0"/>
              <a:t>рифмос</a:t>
            </a:r>
            <a:r>
              <a:rPr lang="ru-RU" dirty="0" smtClean="0"/>
              <a:t> – стройность)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61" y="3861047"/>
            <a:ext cx="418147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49080"/>
            <a:ext cx="2451100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56375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103</TotalTime>
  <Words>254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Мастер – класс  «Поэтическая мастерская» </vt:lpstr>
      <vt:lpstr>Разминка «Имя –качество»</vt:lpstr>
      <vt:lpstr>Всё, что перестаёт удаваться,  перестает нас привлекать. Франсуа де  Ларошфуко </vt:lpstr>
      <vt:lpstr>О ком идет речь?</vt:lpstr>
      <vt:lpstr>Сравните два текста:</vt:lpstr>
      <vt:lpstr>Подберите рифму:</vt:lpstr>
      <vt:lpstr>«Разные профессии»</vt:lpstr>
      <vt:lpstr>Тайна первая: наша речь. Назовите  имена:</vt:lpstr>
      <vt:lpstr>Тайна вторая: стихотворная речь</vt:lpstr>
      <vt:lpstr>Тайна третья: рифма</vt:lpstr>
      <vt:lpstr>Успех воспитаннику создает педагог, который сам переживает радость успеха!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 «Поэтическая мастерская»</dc:title>
  <dc:creator>Елена Евстигнеева</dc:creator>
  <cp:lastModifiedBy>Елена Евстигнеева</cp:lastModifiedBy>
  <cp:revision>11</cp:revision>
  <dcterms:created xsi:type="dcterms:W3CDTF">2021-06-18T08:07:25Z</dcterms:created>
  <dcterms:modified xsi:type="dcterms:W3CDTF">2021-06-18T10:39:40Z</dcterms:modified>
</cp:coreProperties>
</file>