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6" r:id="rId14"/>
    <p:sldId id="265" r:id="rId15"/>
    <p:sldId id="268" r:id="rId16"/>
    <p:sldId id="269" r:id="rId17"/>
    <p:sldId id="270" r:id="rId18"/>
    <p:sldId id="273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4BD87-6DB2-4F91-A1BA-2F19A27B01E3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3C35-AC96-4D28-8AE5-1A40A411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8D62-938C-4DFA-97B1-808E54F63CBA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85DD8-1889-4CAC-8C3A-15D2ABB31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92B2C-7757-425C-B92E-40CE23F470DE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B3E33-87E4-4D8C-ABBB-BBC0D18A5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9075C-9D72-4B41-B3F1-46F79F930338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8018-8174-4499-8B95-E28F0C848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DCD3-83B2-4754-95ED-49D458EB7336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FDE6-333D-4AA8-BBB6-E8D2E9430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2FDFD-ECED-4211-9665-202B4155DBD3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44AE0-F268-4BA2-8622-A175C5477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1399-F6A6-4E91-AD87-93DF5C1865D2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5CE8-8104-4F1C-85A7-4CE9ED3A8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6EF05-3B25-4C5D-8BF3-F1247B2CFA97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A664-F566-4F15-9F9E-EDE7F7963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55995-2C24-4019-BCDD-65E89D5B6D3C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7DDE-5D3F-4953-BDBB-D57875F2F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EB02-0CCB-445B-8535-16244C4106F7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0B46-9434-4282-9B4B-5095D77E9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1F626-BF99-4206-9FEB-2AA993B70694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93BA-E42B-457A-9D3C-D4137EDB6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C97BDC-3123-438D-8371-9F438097DE8E}" type="datetimeFigureOut">
              <a:rPr lang="ru-RU"/>
              <a:pPr>
                <a:defRPr/>
              </a:pPr>
              <a:t>29.10.2012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A7EAE8-D7DB-4C7B-B21B-CA49FBA37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0" y="2205038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«Внедрение в практику работы ДОУ новой педагогической технологии «Музейная педагогика».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из опыта работы) 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Воспитатель: Недоступова Н. В.</a:t>
            </a:r>
          </a:p>
          <a:p>
            <a:pPr algn="ctr"/>
            <a:r>
              <a:rPr lang="ru-RU" sz="2000">
                <a:latin typeface="Times New Roman" pitchFamily="18" charset="0"/>
                <a:cs typeface="Times New Roman" pitchFamily="18" charset="0"/>
              </a:rPr>
              <a:t>к РМО «Мастерская инновационного педагогического опыта»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3276600" y="6237288"/>
            <a:ext cx="2303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Октябрь 2012г.</a:t>
            </a:r>
          </a:p>
        </p:txBody>
      </p:sp>
      <p:pic>
        <p:nvPicPr>
          <p:cNvPr id="13315" name="Picture 2" descr="D:\фотоархив ДОУ\Изображение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1995488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268538" y="404813"/>
            <a:ext cx="6191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МБДОУ Великооктябрьский детский сад «Белочка» Фировского района Тверской области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гри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27908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яго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3573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100_4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0"/>
            <a:ext cx="40386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100_49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0"/>
            <a:ext cx="441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100_4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4276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100_49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3434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100_49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100_49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5200"/>
            <a:ext cx="4343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6"/>
          <p:cNvSpPr txBox="1">
            <a:spLocks noChangeArrowheads="1"/>
          </p:cNvSpPr>
          <p:nvPr/>
        </p:nvSpPr>
        <p:spPr bwMode="auto">
          <a:xfrm>
            <a:off x="6643688" y="785813"/>
            <a:ext cx="235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25602" name="Picture 3" descr="D:\рабочие  документы\Мои рисунки\264549cb7f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20923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:\рабочие  документы\Мои рисунки\Новая папка (2)\flowers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767263"/>
            <a:ext cx="1571625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0794"/>
          <p:cNvPicPr/>
          <p:nvPr/>
        </p:nvPicPr>
        <p:blipFill>
          <a:blip r:embed="rId4" cstate="print"/>
          <a:srcRect l="29438" t="16953" r="27894" b="-2758"/>
          <a:stretch>
            <a:fillRect/>
          </a:stretch>
        </p:blipFill>
        <p:spPr bwMode="auto">
          <a:xfrm>
            <a:off x="3500430" y="1357298"/>
            <a:ext cx="2071702" cy="31432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 descr="DSC00799"/>
          <p:cNvPicPr/>
          <p:nvPr/>
        </p:nvPicPr>
        <p:blipFill>
          <a:blip r:embed="rId5" cstate="print"/>
          <a:srcRect l="24348" t="19883" r="32609"/>
          <a:stretch>
            <a:fillRect/>
          </a:stretch>
        </p:blipFill>
        <p:spPr bwMode="auto">
          <a:xfrm>
            <a:off x="785786" y="2214554"/>
            <a:ext cx="2143140" cy="31432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 descr="DSC00797"/>
          <p:cNvPicPr/>
          <p:nvPr/>
        </p:nvPicPr>
        <p:blipFill>
          <a:blip r:embed="rId6" cstate="print"/>
          <a:srcRect l="30189" t="14573" r="26038"/>
          <a:stretch>
            <a:fillRect/>
          </a:stretch>
        </p:blipFill>
        <p:spPr bwMode="auto">
          <a:xfrm>
            <a:off x="6286512" y="2357430"/>
            <a:ext cx="2214578" cy="31432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6"/>
          <p:cNvSpPr txBox="1">
            <a:spLocks noChangeArrowheads="1"/>
          </p:cNvSpPr>
          <p:nvPr/>
        </p:nvSpPr>
        <p:spPr bwMode="auto">
          <a:xfrm>
            <a:off x="5143500" y="28575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</p:txBody>
      </p:sp>
      <p:pic>
        <p:nvPicPr>
          <p:cNvPr id="29700" name="Picture 7" descr="C:\Documents and Settings\Хозяин\Рабочий стол\дети надя\IMG_03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500330" cy="395538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701" name="Picture 8" descr="C:\Documents and Settings\Хозяин\Рабочий стол\дети надя\IMG_03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500313" cy="3767137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9702" name="Picture 10" descr="C:\Documents and Settings\Хозяин\Рабочий стол\дети надя\IMG_03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500306"/>
            <a:ext cx="2643188" cy="373856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3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Фото00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670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Фото00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524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Фото00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"/>
            <a:ext cx="2695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Фото00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50520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Рисунок 3" descr="G:\фото\100_5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214842" cy="3044936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" name="Picture 5" descr="100_55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068638"/>
            <a:ext cx="3819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100_5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38195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100_5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38195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100_56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38195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4" descr="G:\фото\100_5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2544" y="3701033"/>
            <a:ext cx="3849403" cy="2714636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Рисунок 3" descr="G:\Новая папка (6)\открытое занят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922712" cy="28575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8677" name="Рисунок 4" descr="C:\Documents and Settings\Хозяин\Рабочий стол\29.03.2012\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73016"/>
            <a:ext cx="3857625" cy="2767013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SC00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5242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DSC009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524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DSC009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357563"/>
            <a:ext cx="37449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2"/>
          <p:cNvSpPr>
            <a:spLocks noChangeArrowheads="1"/>
          </p:cNvSpPr>
          <p:nvPr/>
        </p:nvSpPr>
        <p:spPr bwMode="auto">
          <a:xfrm>
            <a:off x="395288" y="612775"/>
            <a:ext cx="84248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Совместная проектная деятельность сплотила семью и детский сад.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Обогатились знания детей о природном сообществе.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Уголок природы пополнился разнообразным методическим материалом (макет «Лес», альбом «Перья птиц», художественно – иллюстративный материал «Обитатели леса», разнообразные коллекции живой и неживой природы и пр.).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Оформлены конспекты проведения занятий и развлечений с детьми.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Проведено нетрадиционное родительское собрание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«Воспитание экологического сознания у старших дошкольников» 30.05.2012г.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Группа «Непоседы» заняла первое место в смотре – конкурсе детского сада «Мини – музей группы».  </a:t>
            </a:r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6350" y="109538"/>
            <a:ext cx="9001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«Непоседы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Воспитатели: Недоступова Н. В. Кепина Т. А.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 месте не сидим,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двигаться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отим!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апап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429000"/>
            <a:ext cx="3505200" cy="251460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G:\Новая папка (6)\мальчи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8988">
            <a:off x="5877039" y="2266045"/>
            <a:ext cx="3134839" cy="231343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Новая папка (2)\100_289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 rot="20719227">
            <a:off x="279701" y="2347595"/>
            <a:ext cx="3210907" cy="2478195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Фото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217805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Фото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229100"/>
            <a:ext cx="2160587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Фото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412875"/>
            <a:ext cx="2176463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Фото00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4221163"/>
            <a:ext cx="216058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Фото0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4232275"/>
            <a:ext cx="23050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395288" y="188913"/>
            <a:ext cx="842486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Посещение музея ВОСШ.  Руководитель Бабушкина С. Б.</a:t>
            </a:r>
          </a:p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Цель: ознакомление детей с понятием «музей».</a:t>
            </a:r>
          </a:p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260350"/>
            <a:ext cx="8382000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мини – музея ПРИРОДЫ в группе детей старшего дошкольного возраста.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знания детей о природе были недостаточны.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создание творческой атмосферы в группе, формирующей у детей интерес к освоению новой информации о природе.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Расширить знания детей о природном сообществе.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Изменить пространственную среду в группе с учетом современных требований.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Обогатить уголок природы методическими пособиями.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Активизировать детей и родителей на поиск информации о природе, способствовать развитию творчества при создании макетов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(«Насекомые», «Лес»).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природе, желание заботиться об окружающем мире.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родители группы примут активное участие в проектах.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Уголок природы пополнится разнообразным иллюстративным материалом, пособиями, коллекциями, макетами.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группе сложится благоприятный психологический климат, атмосфера творчества.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получат новые знания о природе, у них возникнет интерес к продолжению совместной деятельности с родителями.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группе будет оформлен мини – музей природы.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500063" y="0"/>
            <a:ext cx="7215187" cy="781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 по созданию макета «Насекомые».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Дата проведения проекта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2010 – 2011 учебный год.</a:t>
            </a:r>
            <a:endParaRPr lang="ru-RU" b="1" i="1">
              <a:solidFill>
                <a:srgbClr val="7030A0"/>
              </a:solidFill>
            </a:endParaRP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обогатить знания детей о насекомых.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Активизировать родителей к поиску информации о насекомых.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Способствовать совместной деятельности родителей с детьми в работе по изготовлению муляжей насекомых из природного и бросового материала.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Оформить в уголке природы макет «Насекомые».</a:t>
            </a:r>
          </a:p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проектной деятельности каждая семья группы приняла активное участие.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Дети получили глубокие знания о насекомых, делились ими со сверстниками и детьми из других групп.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 группе появилась благоприятная эмоциональная  творческая атмосфера.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Уголок природы украсил макет «Насекомые», который используют воспитатели других групп.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Оформлены конспекты занятий с детьми по ознакомлению с насекомыми.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Макет «Насекомые» выставлялся для показа на общесадовских встречах с родителями, РМО. 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Макет «Насекомые» использовался на встрече с учащимися ВОСШ.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и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04" y="379377"/>
            <a:ext cx="7872977" cy="5885347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323850" y="404813"/>
            <a:ext cx="82804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Годовой проект по созданию макета «Лес».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Дата проведения проекта: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2011 – 2012 учебный год.</a:t>
            </a: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Недельный проект «Лес осенью» (с 19.09. – 23.09.2012г.).</a:t>
            </a: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Недельный проект «Зимующие птицы» (с 06.02. – 10.02.2012г.).</a:t>
            </a:r>
          </a:p>
          <a:p>
            <a:r>
              <a:rPr lang="ru-RU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Недельный проект «Лес весной» (с 09.04. – 13.04.2012г.).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расширить знания детей о взаимосвязях в лесном сообществе.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Продолжить активную совместную деятельность с родителями, вовлекая их в жизнь группы.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Поддерживать благоприятную творческую атмосферу между родителями, воспитателями и детьми через проектную деятельность.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Оформление в уголке природы макета «Лес».</a:t>
            </a:r>
          </a:p>
          <a:p>
            <a:pPr>
              <a:buFont typeface="Arial" charset="0"/>
              <a:buChar char="•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Создание в группе мини – музея природы.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G:\сбор\ле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27" y="437845"/>
            <a:ext cx="7680164" cy="555019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100_49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3038"/>
            <a:ext cx="4249737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100_4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"/>
            <a:ext cx="4276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100_49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429000"/>
            <a:ext cx="4276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Копия 100_49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429000"/>
            <a:ext cx="42767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275</TotalTime>
  <Words>464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WiZaRd</cp:lastModifiedBy>
  <cp:revision>37</cp:revision>
  <dcterms:modified xsi:type="dcterms:W3CDTF">2012-10-29T14:21:35Z</dcterms:modified>
</cp:coreProperties>
</file>