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7A43-BD07-4964-8051-7B336C33C9ED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3ACB-0C01-4392-B786-11F285A8F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7A43-BD07-4964-8051-7B336C33C9ED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3ACB-0C01-4392-B786-11F285A8F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7A43-BD07-4964-8051-7B336C33C9ED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3ACB-0C01-4392-B786-11F285A8F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7A43-BD07-4964-8051-7B336C33C9ED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3ACB-0C01-4392-B786-11F285A8F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7A43-BD07-4964-8051-7B336C33C9ED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3ACB-0C01-4392-B786-11F285A8F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7A43-BD07-4964-8051-7B336C33C9ED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3ACB-0C01-4392-B786-11F285A8F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7A43-BD07-4964-8051-7B336C33C9ED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3ACB-0C01-4392-B786-11F285A8F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7A43-BD07-4964-8051-7B336C33C9ED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3ACB-0C01-4392-B786-11F285A8F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7A43-BD07-4964-8051-7B336C33C9ED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3ACB-0C01-4392-B786-11F285A8F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7A43-BD07-4964-8051-7B336C33C9ED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3ACB-0C01-4392-B786-11F285A8F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7A43-BD07-4964-8051-7B336C33C9ED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3ACB-0C01-4392-B786-11F285A8F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D7A43-BD07-4964-8051-7B336C33C9ED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E3ACB-0C01-4392-B786-11F285A8F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«</a:t>
            </a:r>
            <a:r>
              <a:rPr lang="ru-RU" sz="2800" b="1" dirty="0" smtClean="0">
                <a:solidFill>
                  <a:srgbClr val="FF0000"/>
                </a:solidFill>
              </a:rPr>
              <a:t>Горячая линия»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по вопросам проведения </a:t>
            </a:r>
            <a:r>
              <a:rPr lang="ru-RU" sz="2800" b="1" dirty="0" smtClean="0">
                <a:solidFill>
                  <a:srgbClr val="FF0000"/>
                </a:solidFill>
              </a:rPr>
              <a:t>государственной итоговой аттестации по образовательным </a:t>
            </a:r>
            <a:r>
              <a:rPr lang="ru-RU" sz="2800" b="1" dirty="0" smtClean="0">
                <a:solidFill>
                  <a:srgbClr val="FF0000"/>
                </a:solidFill>
              </a:rPr>
              <a:t>программам </a:t>
            </a:r>
            <a:r>
              <a:rPr lang="ru-RU" sz="2800" b="1" dirty="0" smtClean="0">
                <a:solidFill>
                  <a:srgbClr val="FF0000"/>
                </a:solidFill>
              </a:rPr>
              <a:t>основного </a:t>
            </a:r>
            <a:r>
              <a:rPr lang="ru-RU" sz="2800" b="1" dirty="0" smtClean="0">
                <a:solidFill>
                  <a:srgbClr val="FF0000"/>
                </a:solidFill>
              </a:rPr>
              <a:t>общего </a:t>
            </a:r>
            <a:r>
              <a:rPr lang="ru-RU" sz="2800" b="1" dirty="0" smtClean="0">
                <a:solidFill>
                  <a:srgbClr val="FF0000"/>
                </a:solidFill>
              </a:rPr>
              <a:t>и среднего общего </a:t>
            </a:r>
            <a:r>
              <a:rPr lang="ru-RU" sz="2800" b="1" dirty="0" smtClean="0">
                <a:solidFill>
                  <a:srgbClr val="FF0000"/>
                </a:solidFill>
              </a:rPr>
              <a:t>образования в 2016-2017 учебном году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7848872" cy="4464496"/>
          </a:xfrm>
        </p:spPr>
        <p:txBody>
          <a:bodyPr>
            <a:normAutofit fontScale="70000" lnSpcReduction="20000"/>
          </a:bodyPr>
          <a:lstStyle/>
          <a:p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Уважаемые </a:t>
            </a:r>
            <a:r>
              <a:rPr lang="ru-RU" b="1" dirty="0" smtClean="0">
                <a:solidFill>
                  <a:srgbClr val="0070C0"/>
                </a:solidFill>
              </a:rPr>
              <a:t>выпускники!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Свои вопросы Вы можете задавать по следующим телефонам: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(48239) 3-15-89</a:t>
            </a:r>
            <a:r>
              <a:rPr lang="ru-RU" b="1" dirty="0" smtClean="0">
                <a:solidFill>
                  <a:schemeClr val="tx1"/>
                </a:solidFill>
              </a:rPr>
              <a:t>    </a:t>
            </a:r>
            <a:r>
              <a:rPr lang="ru-RU" dirty="0" smtClean="0">
                <a:solidFill>
                  <a:schemeClr val="tx1"/>
                </a:solidFill>
              </a:rPr>
              <a:t>Градова Нина Васильевна, </a:t>
            </a:r>
            <a:r>
              <a:rPr lang="ru-RU" dirty="0" smtClean="0">
                <a:solidFill>
                  <a:schemeClr val="tx1"/>
                </a:solidFill>
              </a:rPr>
              <a:t>заместитель </a:t>
            </a:r>
            <a:r>
              <a:rPr lang="ru-RU" dirty="0" smtClean="0">
                <a:solidFill>
                  <a:schemeClr val="tx1"/>
                </a:solidFill>
              </a:rPr>
              <a:t>Главы Администрации Фировского района, </a:t>
            </a:r>
            <a:r>
              <a:rPr lang="ru-RU" dirty="0" smtClean="0">
                <a:solidFill>
                  <a:schemeClr val="tx1"/>
                </a:solidFill>
              </a:rPr>
              <a:t>руководитель </a:t>
            </a:r>
            <a:r>
              <a:rPr lang="ru-RU" dirty="0" smtClean="0">
                <a:solidFill>
                  <a:schemeClr val="tx1"/>
                </a:solidFill>
              </a:rPr>
              <a:t>отдела образования; 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(48239)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3-16-10</a:t>
            </a:r>
            <a:r>
              <a:rPr lang="ru-RU" i="1" dirty="0" smtClean="0">
                <a:solidFill>
                  <a:schemeClr val="tx1"/>
                </a:solidFill>
              </a:rPr>
              <a:t>   </a:t>
            </a:r>
            <a:r>
              <a:rPr lang="ru-RU" dirty="0" smtClean="0">
                <a:solidFill>
                  <a:schemeClr val="tx1"/>
                </a:solidFill>
              </a:rPr>
              <a:t>Сладкова Ирина Владиславовна, заместитель руководителя отдела образования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tx1"/>
                </a:solidFill>
              </a:rPr>
              <a:t>ежедневно с 9:00 до 18:00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(перерыв на обед с 13:00 до 13:48)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57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«Горячая линия»  по вопросам проведения государственной итоговой аттестации по образовательным программам основного общего и среднего общего образования в 2016-2017 учебном году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«Горячая линия»  по вопросам проведения итогового сочинения (изложения) в 2016/2017 учебном году</dc:title>
  <dc:creator>Admin</dc:creator>
  <cp:lastModifiedBy>Admin</cp:lastModifiedBy>
  <cp:revision>2</cp:revision>
  <dcterms:created xsi:type="dcterms:W3CDTF">2016-11-15T07:57:03Z</dcterms:created>
  <dcterms:modified xsi:type="dcterms:W3CDTF">2016-12-29T12:00:19Z</dcterms:modified>
</cp:coreProperties>
</file>