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Урок в 3 классе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Урок в 3 классе\img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Урок в 3 классе\img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Урок в 3 классе\img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3</cp:revision>
  <dcterms:created xsi:type="dcterms:W3CDTF">2017-02-15T08:58:50Z</dcterms:created>
  <dcterms:modified xsi:type="dcterms:W3CDTF">2017-02-15T11:00:51Z</dcterms:modified>
</cp:coreProperties>
</file>