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8" r:id="rId3"/>
    <p:sldId id="260" r:id="rId4"/>
    <p:sldId id="259" r:id="rId5"/>
    <p:sldId id="264" r:id="rId6"/>
    <p:sldId id="262" r:id="rId7"/>
    <p:sldId id="263" r:id="rId8"/>
    <p:sldId id="301" r:id="rId9"/>
    <p:sldId id="272" r:id="rId10"/>
    <p:sldId id="273" r:id="rId11"/>
    <p:sldId id="296" r:id="rId12"/>
    <p:sldId id="300" r:id="rId13"/>
    <p:sldId id="302" r:id="rId14"/>
    <p:sldId id="298" r:id="rId15"/>
    <p:sldId id="294" r:id="rId16"/>
    <p:sldId id="299" r:id="rId17"/>
    <p:sldId id="297" r:id="rId18"/>
    <p:sldId id="287" r:id="rId19"/>
    <p:sldId id="285" r:id="rId20"/>
    <p:sldId id="288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60"/>
  </p:normalViewPr>
  <p:slideViewPr>
    <p:cSldViewPr>
      <p:cViewPr varScale="1">
        <p:scale>
          <a:sx n="61" d="100"/>
          <a:sy n="61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E4B49-624C-4AD2-BC75-CB6327E0124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820D-4A32-4788-B53C-FF85D7465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1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820D-4A32-4788-B53C-FF85D7465C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820D-4A32-4788-B53C-FF85D7465C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3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CD51-136F-4F5A-9DE3-8AB037B298A1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8A2D-5C96-4E0F-B892-D51F43E3FEAD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B11-A885-4131-AE6B-AE1522BB6A32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1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4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4390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1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B44-2949-4C75-9529-AB55682C2D78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39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9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CC2A-3E49-4031-87A3-54BF9B1B65F6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3826-3FBB-4A06-81BF-8A57F57F8D6A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D5A-FB7E-47F9-9427-873B72D9ED7E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EA5B-8BD3-4576-B4F2-A2FBE7FFBE27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4E6-4401-45CC-B341-00D753C7AF85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F8B7-B79A-41AF-8AA5-985751BE02B6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85E5-BBF2-418C-AB00-7E489B764EB9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3B73-D341-48D3-AB6E-7968BC0BE46B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1/28/2016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5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77;&#1089;&#1077;&#1085;&#1082;&#1072;%20&#1084;&#1072;&#1084;&#1086;&#1085;&#1090;&#1077;&#1085;&#1082;&#1072;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78;&#1080;&#1074;&#1072;&#1103;%20&#1082;&#1083;&#1072;&#1089;&#1089;&#1080;&#1082;&#1072;\&#1046;&#1080;&#1074;&#1072;&#1103;%20&#1082;&#1083;&#1072;&#1089;&#1089;&#1080;&#1082;&#1072;%202014\&#1089;&#1087;&#1103;&#1090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ниг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381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Конкурс чтецов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211960" y="2996952"/>
            <a:ext cx="2664296" cy="136815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Живая</a:t>
            </a:r>
            <a:endParaRPr lang="ru-RU" sz="3600" kern="10" spc="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427984" y="3429001"/>
            <a:ext cx="2160240" cy="72007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к</a:t>
            </a:r>
            <a:r>
              <a:rPr lang="ru-RU" sz="3600" b="1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Times New Roman"/>
                <a:cs typeface="Times New Roman"/>
              </a:rPr>
              <a:t>лассика</a:t>
            </a:r>
            <a:endParaRPr lang="ru-RU" sz="3600" b="1" kern="10" spc="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 Рождественская СОШ</a:t>
            </a:r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А.П.Чехов</a:t>
            </a:r>
            <a:r>
              <a:rPr lang="ru-RU" dirty="0" smtClean="0"/>
              <a:t> «Беззащитное существо»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Читает </a:t>
            </a:r>
            <a:r>
              <a:rPr lang="ru-RU" dirty="0" err="1" smtClean="0"/>
              <a:t>Маляев</a:t>
            </a:r>
            <a:r>
              <a:rPr lang="ru-RU" dirty="0" smtClean="0"/>
              <a:t> Ратибор,</a:t>
            </a:r>
          </a:p>
          <a:p>
            <a:pPr marL="0" indent="0">
              <a:buNone/>
            </a:pPr>
            <a:r>
              <a:rPr lang="ru-RU" dirty="0" smtClean="0"/>
              <a:t>ученик 7 класса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D5A-FB7E-47F9-9427-873B72D9ED7E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4" y="1556792"/>
            <a:ext cx="40488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5334000" cy="1470025"/>
          </a:xfrm>
        </p:spPr>
        <p:txBody>
          <a:bodyPr/>
          <a:lstStyle/>
          <a:p>
            <a:r>
              <a:rPr lang="ru-RU" dirty="0" smtClean="0"/>
              <a:t> Кир Булычев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«</a:t>
            </a:r>
            <a:r>
              <a:rPr lang="ru-RU" dirty="0" smtClean="0">
                <a:solidFill>
                  <a:srgbClr val="FF0000"/>
                </a:solidFill>
              </a:rPr>
              <a:t>Алиса и её друзья»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5720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Ученица: Криворученко Татьяна,7 класс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Учитель: Евстигнеева Е.В.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F:\1-22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169" y="0"/>
            <a:ext cx="3437831" cy="3810000"/>
          </a:xfrm>
          <a:prstGeom prst="rect">
            <a:avLst/>
          </a:prstGeom>
          <a:noFill/>
        </p:spPr>
      </p:pic>
      <p:pic>
        <p:nvPicPr>
          <p:cNvPr id="1027" name="Picture 3" descr="F: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3581400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0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Читает: Елисеев Павел, ученик 7 класса</a:t>
            </a:r>
            <a:br>
              <a:rPr lang="ru-RU" dirty="0" smtClean="0"/>
            </a:br>
            <a:r>
              <a:rPr lang="ru-RU" dirty="0" err="1" smtClean="0"/>
              <a:t>Учитель:Евстигнеева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/>
              <a:t>Н.В.Гоголь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«</a:t>
            </a:r>
            <a:r>
              <a:rPr lang="ru-RU" sz="4000" dirty="0" err="1" smtClean="0"/>
              <a:t>Сорочинская</a:t>
            </a:r>
            <a:r>
              <a:rPr lang="ru-RU" sz="4000" dirty="0" smtClean="0"/>
              <a:t> ярмарка»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26812"/>
            <a:ext cx="3624808" cy="34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44103" y="1916832"/>
            <a:ext cx="4288536" cy="3941763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305671" cy="316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06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Емец</a:t>
            </a:r>
            <a:r>
              <a:rPr lang="ru-RU" dirty="0" smtClean="0"/>
              <a:t> «Таня </a:t>
            </a:r>
            <a:r>
              <a:rPr lang="ru-RU" dirty="0" err="1" smtClean="0"/>
              <a:t>Гроттер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Читает Соловьева Екатерина,</a:t>
            </a:r>
          </a:p>
          <a:p>
            <a:r>
              <a:rPr lang="ru-RU" dirty="0"/>
              <a:t>у</a:t>
            </a:r>
            <a:r>
              <a:rPr lang="ru-RU" dirty="0" smtClean="0"/>
              <a:t>ченица 6 класса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Учитель: Евстигнеева Е.В.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D5A-FB7E-47F9-9427-873B72D9ED7E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96669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240360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Моррис </a:t>
            </a:r>
            <a:r>
              <a:rPr lang="ru-RU" dirty="0" err="1" smtClean="0"/>
              <a:t>Глейцман</a:t>
            </a:r>
            <a:r>
              <a:rPr lang="ru-RU" dirty="0" smtClean="0"/>
              <a:t> «Болтушка»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135982" cy="484651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4B44-2949-4C75-9529-AB55682C2D78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75899" y="4943985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Читает Калашникова Ксения,</a:t>
            </a:r>
          </a:p>
          <a:p>
            <a:r>
              <a:rPr lang="ru-RU" dirty="0"/>
              <a:t>у</a:t>
            </a:r>
            <a:r>
              <a:rPr lang="ru-RU" dirty="0" smtClean="0"/>
              <a:t>ченица 6 класса</a:t>
            </a:r>
          </a:p>
          <a:p>
            <a:r>
              <a:rPr lang="ru-RU" dirty="0" smtClean="0"/>
              <a:t>Учитель: Евстигнеева Е.В.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98" y="1199829"/>
            <a:ext cx="3408469" cy="38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3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Г.-</a:t>
            </a:r>
            <a:r>
              <a:rPr lang="ru-RU" sz="2800" dirty="0" err="1" smtClean="0"/>
              <a:t>Х.Андерсен</a:t>
            </a:r>
            <a:r>
              <a:rPr lang="ru-RU" sz="2800" dirty="0" smtClean="0"/>
              <a:t> «Бабушка»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 smtClean="0"/>
              <a:t>Читает </a:t>
            </a:r>
            <a:r>
              <a:rPr lang="ru-RU" sz="1800" dirty="0" err="1" smtClean="0"/>
              <a:t>Цыбульская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Камила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ученица 6 класса</a:t>
            </a:r>
          </a:p>
          <a:p>
            <a:r>
              <a:rPr lang="ru-RU" sz="1800" dirty="0" smtClean="0"/>
              <a:t>Учитель: Евстигнеева Е.В.</a:t>
            </a: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F8B7-B79A-41AF-8AA5-985751BE02B6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" y="1815522"/>
            <a:ext cx="3433458" cy="27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11449"/>
            <a:ext cx="4701637" cy="45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7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И.С.Соколов</a:t>
            </a:r>
            <a:r>
              <a:rPr lang="ru-RU" dirty="0" smtClean="0"/>
              <a:t>-Микитов «Заяц»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229200"/>
            <a:ext cx="4104456" cy="243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Читает Зайцева Ольга,</a:t>
            </a:r>
          </a:p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ченица 6 класса</a:t>
            </a:r>
          </a:p>
          <a:p>
            <a:pPr marL="0" indent="0">
              <a:buNone/>
            </a:pPr>
            <a:r>
              <a:rPr lang="ru-RU" dirty="0" err="1" smtClean="0"/>
              <a:t>Учитель:Евстигнеева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065" y="1518242"/>
            <a:ext cx="4041775" cy="44310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D5A-FB7E-47F9-9427-873B72D9ED7E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56245" cy="304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180810" cy="358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7056784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4104456" cy="30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Е.В.МБОУ Рождественская  СОШ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21.12.2015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7056784" cy="620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08920"/>
            <a:ext cx="4715871" cy="34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песенка мамонт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5661248"/>
            <a:ext cx="304800" cy="3048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Е.В.МБОУ Рождественская  СОШ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EE64-C3D6-41BB-9512-2B4BB87E9560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мблем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554168" cy="429312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50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 МБОУ Рождественская СОШ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28.12.2016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061140" cy="260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088232" cy="2756207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47664" y="306896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0033"/>
                </a:solidFill>
                <a:latin typeface="Franklin Gothic Medium" pitchFamily="34" charset="0"/>
              </a:rPr>
              <a:t>Какое богатство мудрости и добра заразительно рассыпано по книгам всех народов и времен </a:t>
            </a:r>
          </a:p>
          <a:p>
            <a:pPr algn="r"/>
            <a:r>
              <a:rPr lang="ru-RU" sz="2800" dirty="0" smtClean="0">
                <a:solidFill>
                  <a:srgbClr val="660033"/>
                </a:solidFill>
                <a:latin typeface="Franklin Gothic Medium" pitchFamily="34" charset="0"/>
              </a:rPr>
              <a:t>(Л.Н. Толстой)</a:t>
            </a:r>
            <a:r>
              <a:rPr lang="ru-RU" sz="2800" dirty="0" smtClean="0">
                <a:latin typeface="Franklin Gothic Medium" pitchFamily="34" charset="0"/>
              </a:rPr>
              <a:t>.</a:t>
            </a:r>
            <a:endParaRPr lang="ru-RU" sz="2800" dirty="0">
              <a:latin typeface="Franklin Gothic Medium" pitchFamily="34" charset="0"/>
            </a:endParaRPr>
          </a:p>
        </p:txBody>
      </p:sp>
      <p:pic>
        <p:nvPicPr>
          <p:cNvPr id="8" name="сп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00958" y="6357958"/>
            <a:ext cx="304800" cy="3048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 МБОУ Рождественская СОШ СОШ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07497-анимац надпись спасиб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221088"/>
            <a:ext cx="2809875" cy="1619250"/>
          </a:xfrm>
          <a:prstGeom prst="rect">
            <a:avLst/>
          </a:prstGeom>
        </p:spPr>
      </p:pic>
      <p:pic>
        <p:nvPicPr>
          <p:cNvPr id="13" name="Рисунок 12" descr="спасибо 5 цвет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04664"/>
            <a:ext cx="481049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4048" y="4509120"/>
            <a:ext cx="3960440" cy="134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800000"/>
                </a:solidFill>
                <a:latin typeface="Franklin Gothic Medium" pitchFamily="34" charset="0"/>
              </a:rPr>
              <a:t>Евстигнеева Е.В., учитель русского языка и литературы МБОУ </a:t>
            </a:r>
          </a:p>
          <a:p>
            <a:pPr algn="ctr"/>
            <a:r>
              <a:rPr lang="ru-RU" sz="2400" i="1" dirty="0" smtClean="0">
                <a:solidFill>
                  <a:srgbClr val="800000"/>
                </a:solidFill>
                <a:latin typeface="Franklin Gothic Medium" pitchFamily="34" charset="0"/>
              </a:rPr>
              <a:t>Рождественская  СОШ </a:t>
            </a:r>
            <a:endParaRPr lang="ru-RU" sz="2400" i="1" dirty="0">
              <a:solidFill>
                <a:srgbClr val="800000"/>
              </a:solidFill>
              <a:latin typeface="Franklin Gothic Medium" pitchFamily="34" charset="0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1412-5CA0-4046-B4DE-842D9EA0E067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нижный шкаф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осеев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060848"/>
            <a:ext cx="2320444" cy="299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2232248" cy="31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88840"/>
            <a:ext cx="2088232" cy="323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7640" r="19361"/>
          <a:stretch>
            <a:fillRect/>
          </a:stretch>
        </p:blipFill>
        <p:spPr bwMode="auto">
          <a:xfrm>
            <a:off x="1259632" y="1988840"/>
            <a:ext cx="201622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988840"/>
            <a:ext cx="2255636" cy="314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1916832"/>
            <a:ext cx="2232248" cy="324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1916832"/>
            <a:ext cx="2232248" cy="333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Федина Татьяна\Documents\картинки\книга свеча пер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928670"/>
            <a:ext cx="3643338" cy="504719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-4.81481E-6 L 0.73629 -0.52106 " pathEditMode="relative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1.11111E-6 L 0.75191 -0.52106 " pathEditMode="relative" ptsTypes="AA">
                                      <p:cBhvr>
                                        <p:cTn id="2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5.55556E-6 L 0.7441 -0.53149 " pathEditMode="relative" ptsTypes="AA">
                                      <p:cBhvr>
                                        <p:cTn id="3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3.7037E-7 L 0.79826 -0.5608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-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9.16667E-6 6.2963E-6 L 0.7599 -0.51041 " pathEditMode="relative" ptsTypes="AA">
                                      <p:cBhvr>
                                        <p:cTn id="5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2.22222E-6 L 0.7441 -0.53148 " pathEditMode="relative" ptsTypes="AA">
                                      <p:cBhvr>
                                        <p:cTn id="6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96296E-6 L 0.7441 -0.5419 " pathEditMode="relative" ptsTypes="AA">
                                      <p:cBhvr>
                                        <p:cTn id="7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ечи раскрытая книг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Федина Т.Р. Серпейская СОШ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аним книг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4680520" cy="3510390"/>
          </a:xfrm>
          <a:prstGeom prst="rect">
            <a:avLst/>
          </a:prstGeom>
        </p:spPr>
      </p:pic>
      <p:pic>
        <p:nvPicPr>
          <p:cNvPr id="3078" name="Picture 6" descr="D:\Документы\живая классика\писатель\пантелеев\Турген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2088232" cy="273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84984"/>
            <a:ext cx="2088232" cy="276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Документы\живая классика\писатель\Осее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356993"/>
            <a:ext cx="201622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356992"/>
            <a:ext cx="2292978" cy="271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 l="17493" r="9281"/>
          <a:stretch>
            <a:fillRect/>
          </a:stretch>
        </p:blipFill>
        <p:spPr bwMode="auto">
          <a:xfrm>
            <a:off x="3563888" y="3356992"/>
            <a:ext cx="250460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428999"/>
            <a:ext cx="2448272" cy="273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книга 2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35834 -0.4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1163 -0.44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28351 -0.4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36163 -0.0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34653 4.07407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15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 МБОУ Рождественская СОШ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Карпович</a:t>
            </a:r>
            <a:r>
              <a:rPr lang="ru-RU" dirty="0" smtClean="0"/>
              <a:t> </a:t>
            </a:r>
            <a:r>
              <a:rPr lang="ru-RU" dirty="0" err="1" smtClean="0"/>
              <a:t>Железников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smtClean="0"/>
              <a:t>1877—1960)</a:t>
            </a:r>
            <a:br>
              <a:rPr lang="ru-RU" dirty="0" smtClean="0"/>
            </a:br>
            <a:r>
              <a:rPr lang="ru-RU" dirty="0" smtClean="0"/>
              <a:t>«Чучело»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0928"/>
            <a:ext cx="2664296" cy="2673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960437" cy="4237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5703639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Читает ученица 7 класса </a:t>
            </a:r>
          </a:p>
          <a:p>
            <a:r>
              <a:rPr lang="ru-RU" dirty="0" smtClean="0"/>
              <a:t>Тимофеева Мария</a:t>
            </a:r>
          </a:p>
          <a:p>
            <a:r>
              <a:rPr lang="ru-RU" dirty="0" smtClean="0"/>
              <a:t>Учитель : Евстигнеева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5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Иван Сергеевич Тургенев</a:t>
            </a:r>
            <a:endParaRPr lang="ru-RU" sz="4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phoca_thumb_l_bagety-and-frames-1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714793" y="965727"/>
            <a:ext cx="3066341" cy="252028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052736"/>
            <a:ext cx="1800200" cy="230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1766965" cy="276530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7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17640" t="9450" r="16841" b="7391"/>
          <a:stretch>
            <a:fillRect/>
          </a:stretch>
        </p:blipFill>
        <p:spPr bwMode="auto">
          <a:xfrm>
            <a:off x="1979712" y="3861048"/>
            <a:ext cx="161690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861048"/>
            <a:ext cx="1683136" cy="268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821771"/>
            <a:ext cx="1800200" cy="2782127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7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861048"/>
            <a:ext cx="1815126" cy="273630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lumMod val="75000"/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3568" y="1484784"/>
            <a:ext cx="15376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1818</a:t>
            </a:r>
            <a:endParaRPr lang="ru-RU" sz="6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1556792"/>
            <a:ext cx="15376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1883</a:t>
            </a:r>
            <a:endParaRPr lang="ru-RU" sz="6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76672" y="47667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И.С.Тургенев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«Воробей»    </a:t>
            </a:r>
            <a:endParaRPr lang="ru-RU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«Воробей»</a:t>
            </a:r>
            <a:endParaRPr lang="ru-RU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Читает </a:t>
            </a:r>
            <a:r>
              <a:rPr lang="ru-RU" dirty="0"/>
              <a:t>Б</a:t>
            </a:r>
            <a:r>
              <a:rPr lang="ru-RU" dirty="0" smtClean="0"/>
              <a:t>ойков Сергей,</a:t>
            </a:r>
          </a:p>
          <a:p>
            <a:r>
              <a:rPr lang="ru-RU" dirty="0"/>
              <a:t>у</a:t>
            </a:r>
            <a:r>
              <a:rPr lang="ru-RU" dirty="0" smtClean="0"/>
              <a:t>ченик 6 класса</a:t>
            </a:r>
            <a:endParaRPr lang="ru-RU" dirty="0"/>
          </a:p>
          <a:p>
            <a:r>
              <a:rPr lang="ru-RU" dirty="0" smtClean="0"/>
              <a:t>Учитель: Евстигнеева Е.В.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Евстигнеева Е.В. МБОУ Рождественская  СОШ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8998"/>
            <a:ext cx="2841104" cy="404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1503</TotalTime>
  <Words>268</Words>
  <Application>Microsoft Office PowerPoint</Application>
  <PresentationFormat>Экран (4:3)</PresentationFormat>
  <Paragraphs>100</Paragraphs>
  <Slides>20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4-17</vt:lpstr>
      <vt:lpstr>Трек</vt:lpstr>
      <vt:lpstr>Конкурс чтецов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Владимир Карпович Железников (1877—1960) «Чучело»</vt:lpstr>
      <vt:lpstr>Иван Сергеевич Тургенев</vt:lpstr>
      <vt:lpstr>И.С.Тургенев «Воробей»    </vt:lpstr>
      <vt:lpstr>А.П.Чехов «Беззащитное существо»</vt:lpstr>
      <vt:lpstr> Кир Булычев   «Алиса и её друзья»</vt:lpstr>
      <vt:lpstr>Читает: Елисеев Павел, ученик 7 класса Учитель:Евстигнеева Е.В.</vt:lpstr>
      <vt:lpstr>Дмитрий Емец «Таня Гроттер»</vt:lpstr>
      <vt:lpstr>Моррис Глейцман «Болтушка»</vt:lpstr>
      <vt:lpstr>Г.-Х.Андерсен «Бабушка»</vt:lpstr>
      <vt:lpstr>И.С.Соколов-Микитов «Заяц»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чтецов</dc:title>
  <dc:creator>Татьяна</dc:creator>
  <cp:lastModifiedBy>User</cp:lastModifiedBy>
  <cp:revision>151</cp:revision>
  <dcterms:created xsi:type="dcterms:W3CDTF">2014-01-26T10:22:27Z</dcterms:created>
  <dcterms:modified xsi:type="dcterms:W3CDTF">2016-01-28T10:07:51Z</dcterms:modified>
</cp:coreProperties>
</file>