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0" r:id="rId2"/>
    <p:sldId id="259" r:id="rId3"/>
    <p:sldId id="257" r:id="rId4"/>
    <p:sldId id="258" r:id="rId5"/>
    <p:sldId id="262" r:id="rId6"/>
    <p:sldId id="261" r:id="rId7"/>
    <p:sldId id="265" r:id="rId8"/>
    <p:sldId id="264" r:id="rId9"/>
    <p:sldId id="267" r:id="rId10"/>
    <p:sldId id="263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9" autoAdjust="0"/>
  </p:normalViewPr>
  <p:slideViewPr>
    <p:cSldViewPr>
      <p:cViewPr varScale="1">
        <p:scale>
          <a:sx n="51" d="100"/>
          <a:sy n="51" d="100"/>
        </p:scale>
        <p:origin x="-106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B345AC3-6700-4231-AA83-E0B9A95584E0}" type="datetimeFigureOut">
              <a:rPr lang="ru-RU"/>
              <a:pPr>
                <a:defRPr/>
              </a:pPr>
              <a:t>08.08.2017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CE70901-66E4-4DEC-9920-D31CAF96D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2AAF2-A304-4CBB-9D7A-C9437CDABBAB}" type="datetimeFigureOut">
              <a:rPr lang="ru-RU" smtClean="0"/>
              <a:pPr/>
              <a:t>08.08.2017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8B016-89D0-4FBF-B602-A9A794518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8B016-89D0-4FBF-B602-A9A7945189C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resentations\Презентации\Eko\SkyTitle.jpg"/>
          <p:cNvPicPr>
            <a:picLocks noChangeAspect="1" noChangeArrowheads="1"/>
          </p:cNvPicPr>
          <p:nvPr/>
        </p:nvPicPr>
        <p:blipFill>
          <a:blip r:embed="rId2" cstate="email"/>
          <a:srcRect l="123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12823"/>
          </a:xfrm>
          <a:solidFill>
            <a:schemeClr val="lt1">
              <a:alpha val="79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500438"/>
            <a:ext cx="6400800" cy="971560"/>
          </a:xfrm>
          <a:solidFill>
            <a:schemeClr val="lt1">
              <a:alpha val="79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53DBD-8CD9-41D7-AF74-908E42BBA9CB}" type="datetimeFigureOut">
              <a:rPr lang="ru-RU"/>
              <a:pPr>
                <a:defRPr/>
              </a:pPr>
              <a:t>08.08.2017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152EC-07FA-484B-97FC-62B2C8DA59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332D4-6BC3-4A88-9EC6-AE5E76449548}" type="datetimeFigureOut">
              <a:rPr lang="ru-RU"/>
              <a:pPr>
                <a:defRPr/>
              </a:pPr>
              <a:t>08.08.2017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38482-A0EC-442A-9AF1-FEC4AC8899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7D419-314F-4106-B77A-561D7FFC160B}" type="datetimeFigureOut">
              <a:rPr lang="ru-RU"/>
              <a:pPr>
                <a:defRPr/>
              </a:pPr>
              <a:t>08.08.2017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81D6B-BF27-4895-BC77-19F284F530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A646F-ED8A-4F0E-A97D-18521FF46C27}" type="datetimeFigureOut">
              <a:rPr lang="ru-RU"/>
              <a:pPr>
                <a:defRPr/>
              </a:pPr>
              <a:t>08.08.2017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30481-FB53-4D5E-9C1F-71A8532CEE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F75B8-EF9B-41E2-AC65-3C8138712C57}" type="datetimeFigureOut">
              <a:rPr lang="ru-RU"/>
              <a:pPr>
                <a:defRPr/>
              </a:pPr>
              <a:t>08.08.2017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5E3A4-D49A-429A-B30E-BC709C8E7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25884-4385-4497-8398-5A01C0401523}" type="datetimeFigureOut">
              <a:rPr lang="ru-RU"/>
              <a:pPr>
                <a:defRPr/>
              </a:pPr>
              <a:t>08.08.2017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03F7A-E3D8-41F6-97F9-8C0B388B1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7A6EC-68C3-4F83-B841-7CFAD853E719}" type="datetimeFigureOut">
              <a:rPr lang="ru-RU"/>
              <a:pPr>
                <a:defRPr/>
              </a:pPr>
              <a:t>08.08.2017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FE4C9-1D5C-41F5-90BE-BC37D7F1A9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21294-46D0-409C-8E5C-17DC72354C57}" type="datetimeFigureOut">
              <a:rPr lang="ru-RU"/>
              <a:pPr>
                <a:defRPr/>
              </a:pPr>
              <a:t>08.08.2017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67D7C-4C5A-42DF-95C2-622C470738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BDA8F-3ED8-4074-8AA1-E77077773F34}" type="datetimeFigureOut">
              <a:rPr lang="ru-RU"/>
              <a:pPr>
                <a:defRPr/>
              </a:pPr>
              <a:t>08.08.2017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BEFAA-E79D-422C-A6FC-02FF591395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3F3B8-FDCD-42F9-ABBB-5ED7BF8CB78E}" type="datetimeFigureOut">
              <a:rPr lang="ru-RU"/>
              <a:pPr>
                <a:defRPr/>
              </a:pPr>
              <a:t>08.08.2017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F580A-E93F-46ED-A3D1-0BD25DB6DE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094AD-6060-4519-8B01-1C1940CBB228}" type="datetimeFigureOut">
              <a:rPr lang="ru-RU"/>
              <a:pPr>
                <a:defRPr/>
              </a:pPr>
              <a:t>08.08.2017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FFE4F-D547-486C-94AD-A19CFC61D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resentations\Презентации\Eko\SkySlaid.jpg"/>
          <p:cNvPicPr>
            <a:picLocks noChangeAspect="1" noChangeArrowheads="1"/>
          </p:cNvPicPr>
          <p:nvPr/>
        </p:nvPicPr>
        <p:blipFill>
          <a:blip r:embed="rId13" cstate="email"/>
          <a:srcRect l="123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228155-70E9-48E3-97C9-77659540AAB9}" type="datetimeFigureOut">
              <a:rPr lang="ru-RU"/>
              <a:pPr>
                <a:defRPr/>
              </a:pPr>
              <a:t>08.08.2017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48B47D-895E-4F5F-9668-E81947E9BF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3672408"/>
          </a:xfrm>
          <a:solidFill>
            <a:schemeClr val="bg1">
              <a:alpha val="78822"/>
            </a:schemeClr>
          </a:solidFill>
        </p:spPr>
        <p:txBody>
          <a:bodyPr/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Муниципальный  конкурс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проектных и исследовательских работ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обучающихся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Фировского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района 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«Везде исследуйте всечасно</a:t>
            </a:r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…»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b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Исследовательская работа</a:t>
            </a:r>
            <a:r>
              <a:rPr lang="ru-RU" sz="3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Топонимы </a:t>
            </a:r>
            <a:r>
              <a:rPr lang="ru-RU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Фировского</a:t>
            </a:r>
            <a:r>
              <a:rPr lang="ru-RU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района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4429132"/>
            <a:ext cx="4680520" cy="2168220"/>
          </a:xfrm>
        </p:spPr>
        <p:txBody>
          <a:bodyPr rtlCol="0">
            <a:noAutofit/>
          </a:bodyPr>
          <a:lstStyle/>
          <a:p>
            <a:pPr algn="l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Работу выполнила:  учащаяся  8 класса</a:t>
            </a:r>
          </a:p>
          <a:p>
            <a:pPr algn="l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МБОУ Рождественская  СОШ</a:t>
            </a:r>
          </a:p>
          <a:p>
            <a:pPr algn="l"/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Нойкина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Алена </a:t>
            </a:r>
          </a:p>
          <a:p>
            <a:pPr algn="l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2017 год </a:t>
            </a:r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                    </a:t>
            </a:r>
            <a:endParaRPr lang="ru-RU" sz="24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endParaRPr lang="ru-RU" sz="2400" dirty="0" smtClean="0">
              <a:solidFill>
                <a:schemeClr val="tx2"/>
              </a:solidFill>
            </a:endParaRPr>
          </a:p>
        </p:txBody>
      </p:sp>
      <p:pic>
        <p:nvPicPr>
          <p:cNvPr id="4" name="Рисунок 3" descr="https://im1-tub-ru.yandex.net/i?id=c488bbd3557fff02ee9644fc29d83a57-l&amp;n=1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357166"/>
            <a:ext cx="121444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Presentations\Презентации\Eko\SkyPrin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По  виду занятий населения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Кузнецово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4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Горшково</a:t>
            </a:r>
            <a:endParaRPr lang="ru-RU" sz="44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Жары 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(«жар» от подсечное земледелие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Содержимое 7" descr="images (16)"/>
          <p:cNvPicPr>
            <a:picLocks noGrp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536" y="1916832"/>
            <a:ext cx="374441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Presentations\Презентации\Eko\SkyPrin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/>
          <a:lstStyle/>
          <a:p>
            <a:r>
              <a:rPr lang="ru-RU" sz="4000" dirty="0" smtClean="0">
                <a:latin typeface="Arial Black" pitchFamily="34" charset="0"/>
              </a:rPr>
              <a:t>Возникшие после победы социалистической революции   1917 года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2564904"/>
            <a:ext cx="4038600" cy="356125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Поселки:</a:t>
            </a:r>
          </a:p>
          <a:p>
            <a:pPr algn="ctr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Велиооктябрский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Труд</a:t>
            </a:r>
          </a:p>
          <a:p>
            <a:pPr algn="ctr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Комсомольский     Коммуна </a:t>
            </a:r>
          </a:p>
          <a:p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Содержимое 7" descr="http://image2.thematicnews.com/uploads/images/00/00/41/2016/11/05/371059150f.jpg"/>
          <p:cNvPicPr>
            <a:picLocks noGrp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536" y="2996952"/>
            <a:ext cx="374441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352928" cy="4680519"/>
          </a:xfrm>
          <a:solidFill>
            <a:schemeClr val="bg1">
              <a:alpha val="78822"/>
            </a:schemeClr>
          </a:solidFill>
        </p:spPr>
        <p:txBody>
          <a:bodyPr/>
          <a:lstStyle/>
          <a:p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Топонимика – увлекательная наука!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76456" y="5949280"/>
            <a:ext cx="216024" cy="36004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Все географические названия имеют свой смысл. Никакой народ не называл реку, озеро или селение «просто так», случайным сочетанием звуков.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7" name="Содержимое 6" descr="images (4)"/>
          <p:cNvPicPr>
            <a:picLocks noGrp="1"/>
          </p:cNvPicPr>
          <p:nvPr>
            <p:ph sz="half" idx="1"/>
          </p:nvPr>
        </p:nvPicPr>
        <p:blipFill>
          <a:blip r:embed="rId2" cstate="email"/>
          <a:srcRect r="7968"/>
          <a:stretch>
            <a:fillRect/>
          </a:stretch>
        </p:blipFill>
        <p:spPr bwMode="auto">
          <a:xfrm>
            <a:off x="0" y="2348880"/>
            <a:ext cx="381642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&amp;Ncy;&amp;iecy;&amp;ocy;&amp;bcy;&amp;ycy;&amp;chcy;&amp;ncy;&amp;ycy;&amp;iecy; &amp;ncy;&amp;acy;&amp;zcy;&amp;vcy;&amp;acy;&amp;ncy;&amp;icy;&amp;yacy; &amp;ncy;&amp;acy;&amp;scy;&amp;iecy;&amp;lcy;&amp;iecy;&amp;ncy;&amp;ncy;&amp;ycy;&amp;khcy; &amp;pcy;&amp;ucy;&amp;ncy;&amp;kcy;&amp;tcy;&amp;ocy;&amp;vcy; (43 &amp;fcy;&amp;ocy;&amp;tcy;&amp;ocy;)"/>
          <p:cNvPicPr>
            <a:picLocks noGrp="1"/>
          </p:cNvPicPr>
          <p:nvPr>
            <p:ph sz="half" idx="2"/>
          </p:nvPr>
        </p:nvPicPr>
        <p:blipFill>
          <a:blip r:embed="rId3" cstate="email"/>
          <a:srcRect t="15849" r="3419" b="47421"/>
          <a:stretch>
            <a:fillRect/>
          </a:stretch>
        </p:blipFill>
        <p:spPr bwMode="auto">
          <a:xfrm>
            <a:off x="4211960" y="2564904"/>
            <a:ext cx="464400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Цель: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собрать и изучить типы топонимов </a:t>
            </a:r>
            <a:r>
              <a:rPr lang="ru-RU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Фировского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района   их происхождения и значение 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686800" cy="403244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Задачи:</a:t>
            </a:r>
          </a:p>
          <a:p>
            <a:pPr lvl="0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Изучить теоретические основы науки топонимики.</a:t>
            </a:r>
          </a:p>
          <a:p>
            <a:pPr lvl="0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Изучить картографические и иные источники информации.</a:t>
            </a:r>
          </a:p>
          <a:p>
            <a:pPr lvl="0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Классифицировать и систематизировать  сведения по топонимическим названиям населенных пунктов.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Presentations\Презентации\Eko\SkyPrin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Произошедшие от гидронимов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425355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172272" cy="4104455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solidFill>
                  <a:schemeClr val="tx2"/>
                </a:solidFill>
              </a:rPr>
              <a:t>   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Заречье, </a:t>
            </a:r>
          </a:p>
          <a:p>
            <a:pPr>
              <a:buNone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Глыби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(глубина),   Остров, </a:t>
            </a:r>
          </a:p>
          <a:p>
            <a:pPr>
              <a:buNone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Озерёво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Речище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Узмень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(узкое место реки)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загруженное (2)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1844824"/>
            <a:ext cx="446449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Presentations\Презентации\Eko\SkyPrin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Произошедшие от антропонимов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23528" y="1628799"/>
            <a:ext cx="4320480" cy="4176465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932040" y="1600200"/>
            <a:ext cx="396044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Софиевка, Кузино, Федоров двор, Иваново двор,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Ермолино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Семёновщина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Дмитровка,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Романиха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Иваньково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Баталино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Савелово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http://staging-tversvod.tversvod.lclients.ru/media/2012/11/30/DSC_0198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2060848"/>
            <a:ext cx="4752528" cy="3702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Presentations\Презентации\Eko\SkyPrin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Произошедшие от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оронимов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Пухтина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гора 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Плосково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Горка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Обогорье</a:t>
            </a:r>
            <a:endParaRPr lang="ru-RU" sz="4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Каменка </a:t>
            </a:r>
          </a:p>
          <a:p>
            <a:pPr>
              <a:buNone/>
            </a:pPr>
            <a:r>
              <a:rPr lang="ru-RU" sz="40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Гребенево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Содержимое 8" descr="images (7)"/>
          <p:cNvPicPr>
            <a:picLocks noGrp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1916832"/>
            <a:ext cx="439248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Presentations\Презентации\Eko\SkyPrin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Флористические 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1285861"/>
            <a:ext cx="4038600" cy="435771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Яблонька,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Поддубье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Букино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Березуги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Дерева,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Ракитня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Сосновка, Дубровка,  Перелесок, Лесной,  Залесье,  Дупле,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Трестино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Лядины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Содержимое 7" descr="https://im0-tub-ru.yandex.net/i?id=940271b55685313ba9462b5d8f07ca9a&amp;n=33&amp;h=215&amp;w=287"/>
          <p:cNvPicPr>
            <a:picLocks noGrp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1484784"/>
            <a:ext cx="468052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Presentations\Презентации\Eko\SkyPrin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  <a:cs typeface="Arial" pitchFamily="34" charset="0"/>
              </a:rPr>
              <a:t>Фаунистические</a:t>
            </a:r>
            <a:endParaRPr lang="ru-RU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Кузнечково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Жуково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4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Теляково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4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Уткино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Содержимое 7" descr="http://images.slanet.ru/%7Esrc4699798/Prodaetsya_zemelnyj_uchastok_v_tihoj_zhivopisnoj_derevne.jpg"/>
          <p:cNvPicPr>
            <a:picLocks noGrp="1"/>
          </p:cNvPicPr>
          <p:nvPr>
            <p:ph sz="half" idx="1"/>
          </p:nvPr>
        </p:nvPicPr>
        <p:blipFill>
          <a:blip r:embed="rId3" cstate="email"/>
          <a:srcRect l="20000" t="6977"/>
          <a:stretch>
            <a:fillRect/>
          </a:stretch>
        </p:blipFill>
        <p:spPr bwMode="auto">
          <a:xfrm>
            <a:off x="467544" y="1844824"/>
            <a:ext cx="424847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Presentations\Презентации\Eko\SkyPrin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0"/>
            <a:ext cx="8589640" cy="1143000"/>
          </a:xfrm>
        </p:spPr>
        <p:txBody>
          <a:bodyPr/>
          <a:lstStyle/>
          <a:p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Религиозные </a:t>
            </a:r>
            <a:endParaRPr lang="ru-RU" sz="4800" dirty="0">
              <a:solidFill>
                <a:schemeClr val="tx2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4800" dirty="0" smtClean="0"/>
              <a:t>   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Рождество</a:t>
            </a:r>
          </a:p>
          <a:p>
            <a:pPr>
              <a:buNone/>
            </a:pP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Покровское</a:t>
            </a:r>
          </a:p>
          <a:p>
            <a:pPr>
              <a:buNone/>
            </a:pP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4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Святково</a:t>
            </a:r>
            <a:endParaRPr lang="ru-RU" sz="4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Содержимое 9" descr="http://www.temples.ru/private/f000120/120_0010983b.jpg"/>
          <p:cNvPicPr>
            <a:picLocks noGrp="1"/>
          </p:cNvPicPr>
          <p:nvPr>
            <p:ph sz="half" idx="1"/>
          </p:nvPr>
        </p:nvPicPr>
        <p:blipFill>
          <a:blip r:embed="rId3" cstate="email"/>
          <a:srcRect b="15041"/>
          <a:stretch>
            <a:fillRect/>
          </a:stretch>
        </p:blipFill>
        <p:spPr bwMode="auto">
          <a:xfrm>
            <a:off x="323528" y="1628800"/>
            <a:ext cx="432048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y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</Template>
  <TotalTime>101</TotalTime>
  <Words>223</Words>
  <Application>Microsoft Office PowerPoint</Application>
  <PresentationFormat>Экран (4:3)</PresentationFormat>
  <Paragraphs>52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Sky</vt:lpstr>
      <vt:lpstr>   Муниципальный  конкурс  проектных и исследовательских работ обучающихся Фировского района                           «Везде исследуйте всечасно…»  Исследовательская работа  Топонимы Фировского района  </vt:lpstr>
      <vt:lpstr>Все географические названия имеют свой смысл. Никакой народ не называл реку, озеро или селение «просто так», случайным сочетанием звуков.</vt:lpstr>
      <vt:lpstr>Цель: собрать и изучить типы топонимов Фировского района   их происхождения и значение </vt:lpstr>
      <vt:lpstr>Произошедшие от гидронимов </vt:lpstr>
      <vt:lpstr>Произошедшие от антропонимов</vt:lpstr>
      <vt:lpstr>Произошедшие от оронимов </vt:lpstr>
      <vt:lpstr>Флористические </vt:lpstr>
      <vt:lpstr>Фаунистические</vt:lpstr>
      <vt:lpstr>Религиозные </vt:lpstr>
      <vt:lpstr>По  виду занятий населения</vt:lpstr>
      <vt:lpstr>Возникшие после победы социалистической революции   1917 года</vt:lpstr>
      <vt:lpstr>Топонимика – увлекательная наука!</vt:lpstr>
    </vt:vector>
  </TitlesOfParts>
  <Company>Zero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Егор</dc:creator>
  <cp:lastModifiedBy>Егор</cp:lastModifiedBy>
  <cp:revision>13</cp:revision>
  <dcterms:created xsi:type="dcterms:W3CDTF">2017-04-03T14:32:53Z</dcterms:created>
  <dcterms:modified xsi:type="dcterms:W3CDTF">2017-08-08T11:37:38Z</dcterms:modified>
</cp:coreProperties>
</file>